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4347" r:id="rId3"/>
    <p:sldMasterId id="2147484360" r:id="rId4"/>
  </p:sldMasterIdLst>
  <p:notesMasterIdLst>
    <p:notesMasterId r:id="rId21"/>
  </p:notesMasterIdLst>
  <p:handoutMasterIdLst>
    <p:handoutMasterId r:id="rId22"/>
  </p:handoutMasterIdLst>
  <p:sldIdLst>
    <p:sldId id="674" r:id="rId5"/>
    <p:sldId id="570" r:id="rId6"/>
    <p:sldId id="663" r:id="rId7"/>
    <p:sldId id="669" r:id="rId8"/>
    <p:sldId id="552" r:id="rId9"/>
    <p:sldId id="675" r:id="rId10"/>
    <p:sldId id="671" r:id="rId11"/>
    <p:sldId id="668" r:id="rId12"/>
    <p:sldId id="554" r:id="rId13"/>
    <p:sldId id="563" r:id="rId14"/>
    <p:sldId id="582" r:id="rId15"/>
    <p:sldId id="585" r:id="rId16"/>
    <p:sldId id="676" r:id="rId17"/>
    <p:sldId id="594" r:id="rId18"/>
    <p:sldId id="590" r:id="rId19"/>
    <p:sldId id="672"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27C"/>
    <a:srgbClr val="FDB824"/>
    <a:srgbClr val="F14619"/>
    <a:srgbClr val="14AACC"/>
    <a:srgbClr val="996600"/>
    <a:srgbClr val="1C4B5E"/>
    <a:srgbClr val="8A1B1C"/>
    <a:srgbClr val="DDD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0" autoAdjust="0"/>
    <p:restoredTop sz="72295" autoAdjust="0"/>
  </p:normalViewPr>
  <p:slideViewPr>
    <p:cSldViewPr>
      <p:cViewPr varScale="1">
        <p:scale>
          <a:sx n="51" d="100"/>
          <a:sy n="51" d="100"/>
        </p:scale>
        <p:origin x="179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6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pitchFamily="-48"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ea typeface="ＭＳ Ｐゴシック" pitchFamily="-48" charset="-128"/>
              </a:defRPr>
            </a:lvl1pPr>
          </a:lstStyle>
          <a:p>
            <a:pPr>
              <a:defRPr/>
            </a:pPr>
            <a:fld id="{CA7181A2-E6E7-4B11-921C-149F0FD0DDCC}" type="datetimeFigureOut">
              <a:rPr lang="en-US"/>
              <a:pPr>
                <a:defRPr/>
              </a:pPr>
              <a:t>6/7/2016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pitchFamily="-48"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ea typeface="ＭＳ Ｐゴシック" pitchFamily="-48" charset="-128"/>
              </a:defRPr>
            </a:lvl1pPr>
          </a:lstStyle>
          <a:p>
            <a:pPr>
              <a:defRPr/>
            </a:pPr>
            <a:fld id="{6F9C31D8-7133-40DF-8EDE-6448A56AE165}" type="slidenum">
              <a:rPr lang="en-US"/>
              <a:pPr>
                <a:defRPr/>
              </a:pPr>
              <a:t>‹#›</a:t>
            </a:fld>
            <a:endParaRPr lang="en-US" dirty="0"/>
          </a:p>
        </p:txBody>
      </p:sp>
    </p:spTree>
    <p:extLst>
      <p:ext uri="{BB962C8B-B14F-4D97-AF65-F5344CB8AC3E}">
        <p14:creationId xmlns:p14="http://schemas.microsoft.com/office/powerpoint/2010/main" val="2654303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48" charset="-128"/>
              </a:defRPr>
            </a:lvl1pPr>
          </a:lstStyle>
          <a:p>
            <a:pPr>
              <a:defRPr/>
            </a:pPr>
            <a:fld id="{39317A8B-EF30-4AE5-A826-5CF1EDB86322}" type="slidenum">
              <a:rPr lang="en-US"/>
              <a:pPr>
                <a:defRPr/>
              </a:pPr>
              <a:t>‹#›</a:t>
            </a:fld>
            <a:endParaRPr lang="en-US" dirty="0"/>
          </a:p>
        </p:txBody>
      </p:sp>
    </p:spTree>
    <p:extLst>
      <p:ext uri="{BB962C8B-B14F-4D97-AF65-F5344CB8AC3E}">
        <p14:creationId xmlns:p14="http://schemas.microsoft.com/office/powerpoint/2010/main" val="118037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1200"/>
              </a:spcAft>
              <a:defRPr/>
            </a:pPr>
            <a:endParaRPr lang="en-US" kern="0" dirty="0" smtClean="0">
              <a:solidFill>
                <a:srgbClr val="81827C"/>
              </a:solidFill>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68AF293-4213-458F-9F37-8194FCC8A2D9}" type="slidenum">
              <a:rPr lang="en-US" altLang="en-US" sz="1200" smtClean="0"/>
              <a:pPr/>
              <a:t>2</a:t>
            </a:fld>
            <a:endParaRPr lang="en-US" altLang="en-US" sz="1200" smtClean="0"/>
          </a:p>
        </p:txBody>
      </p:sp>
    </p:spTree>
    <p:extLst>
      <p:ext uri="{BB962C8B-B14F-4D97-AF65-F5344CB8AC3E}">
        <p14:creationId xmlns:p14="http://schemas.microsoft.com/office/powerpoint/2010/main" val="371034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aseline="0" dirty="0" smtClean="0">
                <a:latin typeface="Arial" pitchFamily="34" charset="0"/>
                <a:ea typeface="ＭＳ Ｐゴシック" pitchFamily="34" charset="-128"/>
              </a:rPr>
              <a:t>.</a:t>
            </a:r>
            <a:endParaRPr lang="en-US" dirty="0"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7DC8E2-5F3C-4452-8237-341AFB612F38}" type="slidenum">
              <a:rPr lang="en-US" altLang="en-US" sz="1200" smtClean="0"/>
              <a:pPr/>
              <a:t>15</a:t>
            </a:fld>
            <a:endParaRPr lang="en-US" altLang="en-US" sz="1200" smtClean="0"/>
          </a:p>
        </p:txBody>
      </p:sp>
    </p:spTree>
    <p:extLst>
      <p:ext uri="{BB962C8B-B14F-4D97-AF65-F5344CB8AC3E}">
        <p14:creationId xmlns:p14="http://schemas.microsoft.com/office/powerpoint/2010/main" val="373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6D19DEA-C113-4014-B251-E8B616CF9F06}" type="slidenum">
              <a:rPr lang="en-US" altLang="en-US" sz="1200" smtClean="0"/>
              <a:pPr/>
              <a:t>5</a:t>
            </a:fld>
            <a:endParaRPr lang="en-US" altLang="en-US" sz="1200" smtClean="0"/>
          </a:p>
        </p:txBody>
      </p:sp>
    </p:spTree>
    <p:extLst>
      <p:ext uri="{BB962C8B-B14F-4D97-AF65-F5344CB8AC3E}">
        <p14:creationId xmlns:p14="http://schemas.microsoft.com/office/powerpoint/2010/main" val="183434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317A8B-EF30-4AE5-A826-5CF1EDB86322}" type="slidenum">
              <a:rPr lang="en-US" smtClean="0"/>
              <a:pPr>
                <a:defRPr/>
              </a:pPr>
              <a:t>8</a:t>
            </a:fld>
            <a:endParaRPr lang="en-US" dirty="0"/>
          </a:p>
        </p:txBody>
      </p:sp>
    </p:spTree>
    <p:extLst>
      <p:ext uri="{BB962C8B-B14F-4D97-AF65-F5344CB8AC3E}">
        <p14:creationId xmlns:p14="http://schemas.microsoft.com/office/powerpoint/2010/main" val="300417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1185626-C247-4E81-A0E5-A0010E7601EA}" type="slidenum">
              <a:rPr lang="en-US" altLang="en-US" sz="1200" smtClean="0"/>
              <a:pPr/>
              <a:t>9</a:t>
            </a:fld>
            <a:endParaRPr lang="en-US" altLang="en-US" sz="1200" smtClean="0"/>
          </a:p>
        </p:txBody>
      </p:sp>
    </p:spTree>
    <p:extLst>
      <p:ext uri="{BB962C8B-B14F-4D97-AF65-F5344CB8AC3E}">
        <p14:creationId xmlns:p14="http://schemas.microsoft.com/office/powerpoint/2010/main" val="230327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1200"/>
              </a:spcAft>
              <a:defRPr/>
            </a:pPr>
            <a:endParaRPr lang="en-US" kern="0" dirty="0" smtClean="0">
              <a:solidFill>
                <a:srgbClr val="81827C"/>
              </a:solidFill>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F972622-39DE-4ACB-BF44-9D83F8D98BA4}" type="slidenum">
              <a:rPr lang="en-US" altLang="en-US" sz="1200" smtClean="0"/>
              <a:pPr/>
              <a:t>10</a:t>
            </a:fld>
            <a:endParaRPr lang="en-US" altLang="en-US" sz="1200" smtClean="0"/>
          </a:p>
        </p:txBody>
      </p:sp>
    </p:spTree>
    <p:extLst>
      <p:ext uri="{BB962C8B-B14F-4D97-AF65-F5344CB8AC3E}">
        <p14:creationId xmlns:p14="http://schemas.microsoft.com/office/powerpoint/2010/main" val="31730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latin typeface="Arial" pitchFamily="34" charset="0"/>
              <a:ea typeface="ＭＳ Ｐゴシック" pitchFamily="34"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DFD66FD-0AC4-42C5-A1E1-7F595B8F9148}" type="slidenum">
              <a:rPr lang="en-US" altLang="en-US" sz="1200" smtClean="0"/>
              <a:pPr/>
              <a:t>11</a:t>
            </a:fld>
            <a:endParaRPr lang="en-US" altLang="en-US" sz="1200" smtClean="0"/>
          </a:p>
        </p:txBody>
      </p:sp>
    </p:spTree>
    <p:extLst>
      <p:ext uri="{BB962C8B-B14F-4D97-AF65-F5344CB8AC3E}">
        <p14:creationId xmlns:p14="http://schemas.microsoft.com/office/powerpoint/2010/main" val="160837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1ADDA16-ADC8-45A3-B9E5-84C8A949DDF4}" type="slidenum">
              <a:rPr lang="en-US" altLang="en-US" sz="1200" smtClean="0"/>
              <a:pPr/>
              <a:t>12</a:t>
            </a:fld>
            <a:endParaRPr lang="en-US" altLang="en-US" sz="1200" smtClean="0"/>
          </a:p>
        </p:txBody>
      </p:sp>
    </p:spTree>
    <p:extLst>
      <p:ext uri="{BB962C8B-B14F-4D97-AF65-F5344CB8AC3E}">
        <p14:creationId xmlns:p14="http://schemas.microsoft.com/office/powerpoint/2010/main" val="155977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8E57D03-06D8-455E-8F0D-40E62B4A25B5}" type="slidenum">
              <a:rPr lang="en-US" altLang="en-US" sz="1200" smtClean="0"/>
              <a:pPr/>
              <a:t>13</a:t>
            </a:fld>
            <a:endParaRPr lang="en-US" altLang="en-US" sz="1200" smtClean="0"/>
          </a:p>
        </p:txBody>
      </p:sp>
    </p:spTree>
    <p:extLst>
      <p:ext uri="{BB962C8B-B14F-4D97-AF65-F5344CB8AC3E}">
        <p14:creationId xmlns:p14="http://schemas.microsoft.com/office/powerpoint/2010/main" val="253762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1EBD850-D0A3-4900-9567-82CEF4E03ECB}" type="slidenum">
              <a:rPr lang="en-US" altLang="en-US" sz="1200" smtClean="0"/>
              <a:pPr/>
              <a:t>14</a:t>
            </a:fld>
            <a:endParaRPr lang="en-US" altLang="en-US" sz="1200" smtClean="0"/>
          </a:p>
        </p:txBody>
      </p:sp>
    </p:spTree>
    <p:extLst>
      <p:ext uri="{BB962C8B-B14F-4D97-AF65-F5344CB8AC3E}">
        <p14:creationId xmlns:p14="http://schemas.microsoft.com/office/powerpoint/2010/main" val="316504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C350E-A4A0-4598-8369-96C9CCE67998}" type="slidenum">
              <a:rPr lang="en-US"/>
              <a:pPr>
                <a:defRPr/>
              </a:pPr>
              <a:t>‹#›</a:t>
            </a:fld>
            <a:endParaRPr lang="en-US" dirty="0"/>
          </a:p>
        </p:txBody>
      </p:sp>
    </p:spTree>
    <p:extLst>
      <p:ext uri="{BB962C8B-B14F-4D97-AF65-F5344CB8AC3E}">
        <p14:creationId xmlns:p14="http://schemas.microsoft.com/office/powerpoint/2010/main" val="216704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B92FA-4F38-42E5-BD9C-8F828CF38354}" type="slidenum">
              <a:rPr lang="en-US"/>
              <a:pPr>
                <a:defRPr/>
              </a:pPr>
              <a:t>‹#›</a:t>
            </a:fld>
            <a:endParaRPr lang="en-US" dirty="0"/>
          </a:p>
        </p:txBody>
      </p:sp>
    </p:spTree>
    <p:extLst>
      <p:ext uri="{BB962C8B-B14F-4D97-AF65-F5344CB8AC3E}">
        <p14:creationId xmlns:p14="http://schemas.microsoft.com/office/powerpoint/2010/main" val="190219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8B1B9-9DE4-4757-AFE8-B7D7F578890C}" type="slidenum">
              <a:rPr lang="en-US"/>
              <a:pPr>
                <a:defRPr/>
              </a:pPr>
              <a:t>‹#›</a:t>
            </a:fld>
            <a:endParaRPr lang="en-US" dirty="0"/>
          </a:p>
        </p:txBody>
      </p:sp>
    </p:spTree>
    <p:extLst>
      <p:ext uri="{BB962C8B-B14F-4D97-AF65-F5344CB8AC3E}">
        <p14:creationId xmlns:p14="http://schemas.microsoft.com/office/powerpoint/2010/main" val="33807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74616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66410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2674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033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575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9772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28921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147533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85A7B-25F9-453C-BC8A-811EBFBFBA42}" type="slidenum">
              <a:rPr lang="en-US"/>
              <a:pPr>
                <a:defRPr/>
              </a:pPr>
              <a:t>‹#›</a:t>
            </a:fld>
            <a:endParaRPr lang="en-US" dirty="0"/>
          </a:p>
        </p:txBody>
      </p:sp>
    </p:spTree>
    <p:extLst>
      <p:ext uri="{BB962C8B-B14F-4D97-AF65-F5344CB8AC3E}">
        <p14:creationId xmlns:p14="http://schemas.microsoft.com/office/powerpoint/2010/main" val="3074481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8874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3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A120E129-5C75-41FB-A8A6-84FA303856D9}"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72775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D998A165-3AA5-4D83-9621-270ECC6214C2}"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2562169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79476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7509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305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15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4978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5363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E4483-9F09-4BAA-92AA-736F5334D741}" type="slidenum">
              <a:rPr lang="en-US"/>
              <a:pPr>
                <a:defRPr/>
              </a:pPr>
              <a:t>‹#›</a:t>
            </a:fld>
            <a:endParaRPr lang="en-US" dirty="0"/>
          </a:p>
        </p:txBody>
      </p:sp>
    </p:spTree>
    <p:extLst>
      <p:ext uri="{BB962C8B-B14F-4D97-AF65-F5344CB8AC3E}">
        <p14:creationId xmlns:p14="http://schemas.microsoft.com/office/powerpoint/2010/main" val="319674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1648957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680220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45080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55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4B2391C7-3EC6-4C99-AF56-63B2B0E81448}"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64052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D2FFB04-548E-4CFA-A3BA-1414F7F3211F}"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3920247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47797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669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6255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68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506129-BB49-403F-AC61-E2689FD2C60A}" type="slidenum">
              <a:rPr lang="en-US"/>
              <a:pPr>
                <a:defRPr/>
              </a:pPr>
              <a:t>‹#›</a:t>
            </a:fld>
            <a:endParaRPr lang="en-US" dirty="0"/>
          </a:p>
        </p:txBody>
      </p:sp>
    </p:spTree>
    <p:extLst>
      <p:ext uri="{BB962C8B-B14F-4D97-AF65-F5344CB8AC3E}">
        <p14:creationId xmlns:p14="http://schemas.microsoft.com/office/powerpoint/2010/main" val="2494172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45409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51569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090554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4035564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58263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395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9B0E3AB-A203-4072-BEEB-1FC87C54655A}"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1588408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7E78A6F9-0844-4011-8B13-94BE3E3ADF24}" type="slidenum">
              <a:rPr lang="en-US" sz="1000" smtClean="0">
                <a:solidFill>
                  <a:srgbClr val="00539F"/>
                </a:solidFill>
              </a:rPr>
              <a:pPr>
                <a:spcBef>
                  <a:spcPct val="50000"/>
                </a:spcBef>
                <a:defRPr/>
              </a:pPr>
              <a:t>‹#›</a:t>
            </a:fld>
            <a:endParaRPr lang="en-US" sz="1000" dirty="0" smtClean="0">
              <a:solidFill>
                <a:srgbClr val="00539F"/>
              </a:solidFill>
            </a:endParaRPr>
          </a:p>
        </p:txBody>
      </p:sp>
    </p:spTree>
    <p:extLst>
      <p:ext uri="{BB962C8B-B14F-4D97-AF65-F5344CB8AC3E}">
        <p14:creationId xmlns:p14="http://schemas.microsoft.com/office/powerpoint/2010/main" val="360204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D2504D-5462-4461-AD52-80400B9BEE73}" type="slidenum">
              <a:rPr lang="en-US"/>
              <a:pPr>
                <a:defRPr/>
              </a:pPr>
              <a:t>‹#›</a:t>
            </a:fld>
            <a:endParaRPr lang="en-US" dirty="0"/>
          </a:p>
        </p:txBody>
      </p:sp>
    </p:spTree>
    <p:extLst>
      <p:ext uri="{BB962C8B-B14F-4D97-AF65-F5344CB8AC3E}">
        <p14:creationId xmlns:p14="http://schemas.microsoft.com/office/powerpoint/2010/main" val="232883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EFB955-C2C6-427C-82FB-828A4CA2DC6D}" type="slidenum">
              <a:rPr lang="en-US"/>
              <a:pPr>
                <a:defRPr/>
              </a:pPr>
              <a:t>‹#›</a:t>
            </a:fld>
            <a:endParaRPr lang="en-US" dirty="0"/>
          </a:p>
        </p:txBody>
      </p:sp>
    </p:spTree>
    <p:extLst>
      <p:ext uri="{BB962C8B-B14F-4D97-AF65-F5344CB8AC3E}">
        <p14:creationId xmlns:p14="http://schemas.microsoft.com/office/powerpoint/2010/main" val="296425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1DCEDA-93EA-4620-9429-2A318E3D9C58}" type="slidenum">
              <a:rPr lang="en-US"/>
              <a:pPr>
                <a:defRPr/>
              </a:pPr>
              <a:t>‹#›</a:t>
            </a:fld>
            <a:endParaRPr lang="en-US" dirty="0"/>
          </a:p>
        </p:txBody>
      </p:sp>
    </p:spTree>
    <p:extLst>
      <p:ext uri="{BB962C8B-B14F-4D97-AF65-F5344CB8AC3E}">
        <p14:creationId xmlns:p14="http://schemas.microsoft.com/office/powerpoint/2010/main" val="9942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B33E01-8662-4E24-9F71-08118C4D972C}" type="slidenum">
              <a:rPr lang="en-US"/>
              <a:pPr>
                <a:defRPr/>
              </a:pPr>
              <a:t>‹#›</a:t>
            </a:fld>
            <a:endParaRPr lang="en-US" dirty="0"/>
          </a:p>
        </p:txBody>
      </p:sp>
    </p:spTree>
    <p:extLst>
      <p:ext uri="{BB962C8B-B14F-4D97-AF65-F5344CB8AC3E}">
        <p14:creationId xmlns:p14="http://schemas.microsoft.com/office/powerpoint/2010/main" val="344444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865286-7A8E-45A6-B5E3-0C711ECAEFFC}" type="slidenum">
              <a:rPr lang="en-US"/>
              <a:pPr>
                <a:defRPr/>
              </a:pPr>
              <a:t>‹#›</a:t>
            </a:fld>
            <a:endParaRPr lang="en-US" dirty="0"/>
          </a:p>
        </p:txBody>
      </p:sp>
    </p:spTree>
    <p:extLst>
      <p:ext uri="{BB962C8B-B14F-4D97-AF65-F5344CB8AC3E}">
        <p14:creationId xmlns:p14="http://schemas.microsoft.com/office/powerpoint/2010/main" val="103205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a:defRPr/>
            </a:pPr>
            <a:fld id="{CF76A794-4ACE-4FAC-849A-2AF4AF0D81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 id="2147486783" r:id="rId8"/>
    <p:sldLayoutId id="2147486784" r:id="rId9"/>
    <p:sldLayoutId id="2147486785" r:id="rId10"/>
    <p:sldLayoutId id="2147486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6AE62270-4AAF-497B-AD73-1B53E5C6B6CB}" type="slidenum">
              <a:rPr lang="en-US" sz="1000" smtClean="0">
                <a:solidFill>
                  <a:srgbClr val="00338D"/>
                </a:solidFill>
              </a:rPr>
              <a:pPr algn="r">
                <a:spcBef>
                  <a:spcPct val="50000"/>
                </a:spcBef>
                <a:defRPr/>
              </a:pPr>
              <a:t>‹#›</a:t>
            </a:fld>
            <a:endParaRPr lang="en-US"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02" r:id="rId1"/>
    <p:sldLayoutId id="2147486803" r:id="rId2"/>
    <p:sldLayoutId id="2147486787" r:id="rId3"/>
    <p:sldLayoutId id="2147486804" r:id="rId4"/>
    <p:sldLayoutId id="2147486788" r:id="rId5"/>
    <p:sldLayoutId id="2147486805" r:id="rId6"/>
    <p:sldLayoutId id="2147486789" r:id="rId7"/>
    <p:sldLayoutId id="2147486806" r:id="rId8"/>
    <p:sldLayoutId id="2147486790" r:id="rId9"/>
    <p:sldLayoutId id="2147486791" r:id="rId10"/>
    <p:sldLayoutId id="2147486807" r:id="rId11"/>
    <p:sldLayoutId id="2147486808"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F1D6A2CE-8369-47E5-948D-90F9415B41AF}" type="slidenum">
              <a:rPr lang="en-US" sz="1000" smtClean="0">
                <a:solidFill>
                  <a:srgbClr val="00338D"/>
                </a:solidFill>
              </a:rPr>
              <a:pPr algn="r">
                <a:spcBef>
                  <a:spcPct val="50000"/>
                </a:spcBef>
                <a:defRPr/>
              </a:pPr>
              <a:t>‹#›</a:t>
            </a:fld>
            <a:endParaRPr lang="en-US"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09" r:id="rId1"/>
    <p:sldLayoutId id="2147486810" r:id="rId2"/>
    <p:sldLayoutId id="2147486792" r:id="rId3"/>
    <p:sldLayoutId id="2147486811" r:id="rId4"/>
    <p:sldLayoutId id="2147486793" r:id="rId5"/>
    <p:sldLayoutId id="2147486812" r:id="rId6"/>
    <p:sldLayoutId id="2147486794" r:id="rId7"/>
    <p:sldLayoutId id="2147486813" r:id="rId8"/>
    <p:sldLayoutId id="2147486795" r:id="rId9"/>
    <p:sldLayoutId id="2147486796" r:id="rId10"/>
    <p:sldLayoutId id="2147486814" r:id="rId11"/>
    <p:sldLayoutId id="2147486815"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7C36C32B-265B-4897-B223-3050B3693E14}" type="slidenum">
              <a:rPr lang="en-US" sz="1000" smtClean="0">
                <a:solidFill>
                  <a:srgbClr val="00338D"/>
                </a:solidFill>
              </a:rPr>
              <a:pPr algn="r">
                <a:spcBef>
                  <a:spcPct val="50000"/>
                </a:spcBef>
                <a:defRPr/>
              </a:pPr>
              <a:t>‹#›</a:t>
            </a:fld>
            <a:endParaRPr lang="en-US"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16" r:id="rId1"/>
    <p:sldLayoutId id="2147486817" r:id="rId2"/>
    <p:sldLayoutId id="2147486797" r:id="rId3"/>
    <p:sldLayoutId id="2147486818" r:id="rId4"/>
    <p:sldLayoutId id="2147486798" r:id="rId5"/>
    <p:sldLayoutId id="2147486819" r:id="rId6"/>
    <p:sldLayoutId id="2147486799" r:id="rId7"/>
    <p:sldLayoutId id="2147486820" r:id="rId8"/>
    <p:sldLayoutId id="2147486800" r:id="rId9"/>
    <p:sldLayoutId id="2147486801" r:id="rId10"/>
    <p:sldLayoutId id="2147486821" r:id="rId11"/>
    <p:sldLayoutId id="2147486822"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lionsclubs.org/leoclubs"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facebook.com/leoclubs"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hyperlink" Target="mailto:easleydj@frontier.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839200" cy="5791200"/>
          </a:xfrm>
        </p:spPr>
        <p:txBody>
          <a:bodyPr/>
          <a:lstStyle/>
          <a:p>
            <a:pPr marL="0" indent="0">
              <a:buNone/>
            </a:pPr>
            <a:endParaRPr lang="en-US" dirty="0"/>
          </a:p>
          <a:p>
            <a:pPr marL="0" indent="0" algn="ctr">
              <a:buNone/>
            </a:pPr>
            <a:r>
              <a:rPr lang="en-US" sz="4000" dirty="0" smtClean="0">
                <a:solidFill>
                  <a:srgbClr val="0070C0"/>
                </a:solidFill>
              </a:rPr>
              <a:t>Leo Club Program Overview</a:t>
            </a:r>
          </a:p>
          <a:p>
            <a:pPr marL="0" indent="0" algn="ctr">
              <a:buNone/>
            </a:pPr>
            <a:endParaRPr lang="en-US" sz="4000" dirty="0"/>
          </a:p>
          <a:p>
            <a:pPr marL="0" indent="0" algn="ctr">
              <a:buNone/>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238" y="2438400"/>
            <a:ext cx="4738323" cy="2667000"/>
          </a:xfrm>
          <a:prstGeom prst="rect">
            <a:avLst/>
          </a:prstGeom>
        </p:spPr>
      </p:pic>
    </p:spTree>
    <p:extLst>
      <p:ext uri="{BB962C8B-B14F-4D97-AF65-F5344CB8AC3E}">
        <p14:creationId xmlns:p14="http://schemas.microsoft.com/office/powerpoint/2010/main" val="166936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70855"/>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5"/>
          <p:cNvSpPr>
            <a:spLocks noGrp="1" noChangeArrowheads="1"/>
          </p:cNvSpPr>
          <p:nvPr>
            <p:ph type="title"/>
          </p:nvPr>
        </p:nvSpPr>
        <p:spPr>
          <a:xfrm>
            <a:off x="457200" y="304800"/>
            <a:ext cx="8077200" cy="1066800"/>
          </a:xfrm>
          <a:noFill/>
        </p:spPr>
        <p:txBody>
          <a:bodyPr anchor="b"/>
          <a:lstStyle/>
          <a:p>
            <a:pPr eaLnBrk="1" hangingPunct="1">
              <a:lnSpc>
                <a:spcPct val="90000"/>
              </a:lnSpc>
              <a:spcAft>
                <a:spcPts val="1800"/>
              </a:spcAft>
            </a:pPr>
            <a:r>
              <a:rPr altLang="en-US" sz="3200" dirty="0" smtClean="0">
                <a:solidFill>
                  <a:srgbClr val="0070C0"/>
                </a:solidFill>
              </a:rPr>
              <a:t>The Global Scope of the Leo Movement</a:t>
            </a:r>
            <a:endParaRPr altLang="en-US" dirty="0" smtClean="0">
              <a:solidFill>
                <a:srgbClr val="0070C0"/>
              </a:solidFill>
            </a:endParaRPr>
          </a:p>
        </p:txBody>
      </p:sp>
      <p:sp>
        <p:nvSpPr>
          <p:cNvPr id="50180" name="Rectangle 3"/>
          <p:cNvSpPr>
            <a:spLocks noChangeArrowheads="1"/>
          </p:cNvSpPr>
          <p:nvPr/>
        </p:nvSpPr>
        <p:spPr bwMode="auto">
          <a:xfrm>
            <a:off x="838200" y="2057400"/>
            <a:ext cx="7696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t>Members:</a:t>
            </a:r>
            <a:r>
              <a:rPr lang="en-US" altLang="en-US" dirty="0">
                <a:solidFill>
                  <a:srgbClr val="81827C"/>
                </a:solidFill>
              </a:rPr>
              <a:t>	</a:t>
            </a:r>
            <a:r>
              <a:rPr lang="en-US" altLang="en-US" b="1" dirty="0" smtClean="0">
                <a:solidFill>
                  <a:srgbClr val="F14619"/>
                </a:solidFill>
              </a:rPr>
              <a:t>167,875</a:t>
            </a:r>
            <a:endParaRPr lang="en-US" altLang="en-US" sz="1800" dirty="0">
              <a:solidFill>
                <a:srgbClr val="81827C"/>
              </a:solidFill>
            </a:endParaRPr>
          </a:p>
          <a:p>
            <a:pPr eaLnBrk="1" hangingPunct="1"/>
            <a:endParaRPr lang="en-US" altLang="en-US" dirty="0">
              <a:solidFill>
                <a:srgbClr val="81827C"/>
              </a:solidFill>
            </a:endParaRPr>
          </a:p>
          <a:p>
            <a:pPr eaLnBrk="1" hangingPunct="1"/>
            <a:r>
              <a:rPr lang="en-US" altLang="en-US" b="1" dirty="0"/>
              <a:t>Clubs:</a:t>
            </a:r>
            <a:r>
              <a:rPr lang="en-US" altLang="en-US" b="1" dirty="0">
                <a:solidFill>
                  <a:srgbClr val="81827C"/>
                </a:solidFill>
              </a:rPr>
              <a:t>	</a:t>
            </a:r>
            <a:r>
              <a:rPr lang="en-US" altLang="en-US" b="1" dirty="0" smtClean="0">
                <a:solidFill>
                  <a:srgbClr val="F14619"/>
                </a:solidFill>
              </a:rPr>
              <a:t>6,715</a:t>
            </a:r>
            <a:endParaRPr lang="en-US" altLang="en-US" b="1" dirty="0">
              <a:solidFill>
                <a:srgbClr val="F14619"/>
              </a:solidFill>
            </a:endParaRPr>
          </a:p>
          <a:p>
            <a:pPr eaLnBrk="1" hangingPunct="1"/>
            <a:r>
              <a:rPr lang="en-US" altLang="en-US" sz="900" dirty="0">
                <a:solidFill>
                  <a:srgbClr val="81827C"/>
                </a:solidFill>
              </a:rPr>
              <a:t>		</a:t>
            </a:r>
          </a:p>
          <a:p>
            <a:pPr eaLnBrk="1" hangingPunct="1"/>
            <a:r>
              <a:rPr lang="en-US" altLang="en-US" sz="900" dirty="0">
                <a:solidFill>
                  <a:srgbClr val="81827C"/>
                </a:solidFill>
              </a:rPr>
              <a:t>		</a:t>
            </a:r>
            <a:endParaRPr lang="en-US" altLang="en-US" dirty="0">
              <a:solidFill>
                <a:srgbClr val="81827C"/>
              </a:solidFill>
            </a:endParaRPr>
          </a:p>
          <a:p>
            <a:pPr eaLnBrk="1" hangingPunct="1"/>
            <a:r>
              <a:rPr lang="en-US" altLang="en-US" b="1" dirty="0"/>
              <a:t>Countries:</a:t>
            </a:r>
            <a:r>
              <a:rPr lang="en-US" altLang="en-US" dirty="0">
                <a:solidFill>
                  <a:srgbClr val="81827C"/>
                </a:solidFill>
              </a:rPr>
              <a:t>	</a:t>
            </a:r>
            <a:r>
              <a:rPr lang="en-US" altLang="en-US" b="1" dirty="0" smtClean="0">
                <a:solidFill>
                  <a:srgbClr val="F14619"/>
                </a:solidFill>
              </a:rPr>
              <a:t>144</a:t>
            </a:r>
            <a:endParaRPr lang="en-US" altLang="en-US" b="1" dirty="0">
              <a:solidFill>
                <a:srgbClr val="F14619"/>
              </a:solidFill>
            </a:endParaRPr>
          </a:p>
        </p:txBody>
      </p:sp>
      <p:pic>
        <p:nvPicPr>
          <p:cNvPr id="50181" name="Picture 9" descr="C:\Users\jhoey\AppData\Local\Microsoft\Windows\Temporary Internet Files\Content.IE5\FDP3J9Z1\MP91021638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225" y="3911600"/>
            <a:ext cx="25304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Program Overview &amp; Approach</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225" y="2078636"/>
            <a:ext cx="2277472" cy="12818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4"/>
          <p:cNvSpPr txBox="1">
            <a:spLocks noChangeArrowheads="1"/>
          </p:cNvSpPr>
          <p:nvPr/>
        </p:nvSpPr>
        <p:spPr bwMode="auto">
          <a:xfrm>
            <a:off x="-685800" y="362581"/>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3200" dirty="0">
                <a:solidFill>
                  <a:srgbClr val="0070C0"/>
                </a:solidFill>
              </a:rPr>
              <a:t>Leo Club Charter Materials:</a:t>
            </a:r>
          </a:p>
          <a:p>
            <a:pPr algn="r" eaLnBrk="1" hangingPunct="1">
              <a:lnSpc>
                <a:spcPct val="90000"/>
              </a:lnSpc>
            </a:pPr>
            <a:r>
              <a:rPr lang="en-US" altLang="en-US" sz="3200" dirty="0">
                <a:solidFill>
                  <a:srgbClr val="0070C0"/>
                </a:solidFill>
              </a:rPr>
              <a:t>Upon Chartering a New Leo Club</a:t>
            </a:r>
          </a:p>
        </p:txBody>
      </p:sp>
      <p:sp>
        <p:nvSpPr>
          <p:cNvPr id="6" name="Rectangle 3"/>
          <p:cNvSpPr txBox="1">
            <a:spLocks noChangeArrowheads="1"/>
          </p:cNvSpPr>
          <p:nvPr/>
        </p:nvSpPr>
        <p:spPr bwMode="auto">
          <a:xfrm>
            <a:off x="0" y="1600200"/>
            <a:ext cx="8991600" cy="3883025"/>
          </a:xfrm>
          <a:prstGeom prst="rect">
            <a:avLst/>
          </a:prstGeom>
          <a:noFill/>
          <a:ln w="9525">
            <a:noFill/>
            <a:miter lim="800000"/>
            <a:headEnd/>
            <a:tailEnd/>
          </a:ln>
        </p:spPr>
        <p:txBody>
          <a:bodyPr/>
          <a:lstStyle/>
          <a:p>
            <a:pPr marL="800100" lvl="1" indent="-342900">
              <a:spcBef>
                <a:spcPts val="600"/>
              </a:spcBef>
              <a:buFont typeface="Arial" panose="020B0604020202020204" pitchFamily="34" charset="0"/>
              <a:buChar char="•"/>
              <a:defRPr/>
            </a:pPr>
            <a:r>
              <a:rPr lang="en-US" sz="2200" dirty="0">
                <a:solidFill>
                  <a:srgbClr val="81827C"/>
                </a:solidFill>
                <a:latin typeface="Arial" charset="0"/>
              </a:rPr>
              <a:t>Leo lapel pins for each </a:t>
            </a:r>
            <a:r>
              <a:rPr lang="en-US" sz="2200" dirty="0" smtClean="0">
                <a:solidFill>
                  <a:srgbClr val="81827C"/>
                </a:solidFill>
                <a:latin typeface="Arial" charset="0"/>
              </a:rPr>
              <a:t>original member </a:t>
            </a:r>
            <a:r>
              <a:rPr lang="en-US" sz="2200" dirty="0">
                <a:solidFill>
                  <a:srgbClr val="81827C"/>
                </a:solidFill>
                <a:latin typeface="Arial" charset="0"/>
              </a:rPr>
              <a:t>of the new Leo club</a:t>
            </a:r>
          </a:p>
          <a:p>
            <a:pPr marL="800100" lvl="1" indent="-342900">
              <a:spcBef>
                <a:spcPts val="600"/>
              </a:spcBef>
              <a:buFont typeface="Arial" panose="020B0604020202020204" pitchFamily="34" charset="0"/>
              <a:buChar char="•"/>
              <a:defRPr/>
            </a:pPr>
            <a:r>
              <a:rPr lang="en-US" sz="2200" dirty="0" smtClean="0">
                <a:solidFill>
                  <a:srgbClr val="81827C"/>
                </a:solidFill>
                <a:latin typeface="Arial" charset="0"/>
              </a:rPr>
              <a:t>Omega </a:t>
            </a:r>
            <a:r>
              <a:rPr lang="en-US" sz="2200" dirty="0">
                <a:solidFill>
                  <a:srgbClr val="81827C"/>
                </a:solidFill>
                <a:latin typeface="Arial" charset="0"/>
              </a:rPr>
              <a:t>Leo Club Sponsor Kit</a:t>
            </a:r>
          </a:p>
          <a:p>
            <a:pPr marL="800100" lvl="1" indent="-342900">
              <a:spcBef>
                <a:spcPts val="600"/>
              </a:spcBef>
              <a:buFont typeface="Arial" panose="020B0604020202020204" pitchFamily="34" charset="0"/>
              <a:buChar char="•"/>
              <a:defRPr/>
            </a:pPr>
            <a:r>
              <a:rPr lang="en-US" sz="2200" dirty="0" smtClean="0">
                <a:solidFill>
                  <a:srgbClr val="81827C"/>
                </a:solidFill>
                <a:latin typeface="Arial" charset="0"/>
              </a:rPr>
              <a:t>Omega </a:t>
            </a:r>
            <a:r>
              <a:rPr lang="en-US" sz="2200" dirty="0">
                <a:solidFill>
                  <a:srgbClr val="81827C"/>
                </a:solidFill>
                <a:latin typeface="Arial" charset="0"/>
              </a:rPr>
              <a:t>Leo Club Officer Kit</a:t>
            </a:r>
          </a:p>
          <a:p>
            <a:pPr marL="800100" lvl="1" indent="-342900">
              <a:spcBef>
                <a:spcPts val="600"/>
              </a:spcBef>
              <a:buFont typeface="Arial" panose="020B0604020202020204" pitchFamily="34" charset="0"/>
              <a:buChar char="•"/>
              <a:defRPr/>
            </a:pPr>
            <a:r>
              <a:rPr lang="en-US" sz="2200" dirty="0">
                <a:solidFill>
                  <a:srgbClr val="81827C"/>
                </a:solidFill>
                <a:latin typeface="Arial" charset="0"/>
              </a:rPr>
              <a:t>Certificate of Organization</a:t>
            </a:r>
          </a:p>
          <a:p>
            <a:pPr marL="342900" indent="-342900">
              <a:spcBef>
                <a:spcPts val="600"/>
              </a:spcBef>
              <a:buFont typeface="Arial" pitchFamily="34" charset="0"/>
              <a:buChar char="•"/>
              <a:defRPr/>
            </a:pPr>
            <a:endParaRPr lang="en-US" sz="2000" kern="0" dirty="0">
              <a:solidFill>
                <a:srgbClr val="81827C"/>
              </a:solidFill>
              <a:latin typeface="+mn-lt"/>
              <a:ea typeface="+mn-ea"/>
            </a:endParaRPr>
          </a:p>
          <a:p>
            <a:pPr marL="342900" indent="-342900">
              <a:spcBef>
                <a:spcPts val="600"/>
              </a:spcBef>
              <a:defRPr/>
            </a:pPr>
            <a:endParaRPr lang="en-US" sz="2000" kern="0" dirty="0">
              <a:solidFill>
                <a:srgbClr val="81827C"/>
              </a:solidFill>
              <a:latin typeface="+mn-lt"/>
              <a:ea typeface="+mn-ea"/>
            </a:endParaRPr>
          </a:p>
          <a:p>
            <a:pPr marL="342900" indent="-342900" eaLnBrk="1" hangingPunct="1">
              <a:spcBef>
                <a:spcPct val="20000"/>
              </a:spcBef>
              <a:defRPr/>
            </a:pPr>
            <a:endParaRPr lang="en-US" sz="2000" kern="0" dirty="0">
              <a:solidFill>
                <a:srgbClr val="81827C"/>
              </a:solidFill>
              <a:latin typeface="+mn-lt"/>
              <a:ea typeface="+mn-ea"/>
            </a:endParaRPr>
          </a:p>
        </p:txBody>
      </p:sp>
      <p:pic>
        <p:nvPicPr>
          <p:cNvPr id="1126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1480">
            <a:off x="6103938" y="3468688"/>
            <a:ext cx="27368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cstate="print"/>
          <a:stretch>
            <a:fillRect/>
          </a:stretch>
        </p:blipFill>
        <p:spPr bwMode="auto">
          <a:xfrm rot="20660776">
            <a:off x="769084" y="3451621"/>
            <a:ext cx="1693729" cy="2625279"/>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rot lat="0" lon="0" rev="21299999"/>
            </a:camera>
            <a:lightRig rig="balanced" dir="t">
              <a:rot lat="0" lon="0" rev="8700000"/>
            </a:lightRig>
          </a:scene3d>
          <a:sp3d>
            <a:bevelT w="190500" h="38100"/>
          </a:sp3d>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4258642"/>
            <a:ext cx="856193" cy="1976090"/>
          </a:xfrm>
          <a:prstGeom prst="rect">
            <a:avLst/>
          </a:prstGeom>
          <a:noFill/>
          <a:ln w="9525">
            <a:noFill/>
            <a:miter lim="800000"/>
            <a:headEnd/>
            <a:tailEnd/>
          </a:ln>
          <a:effectLst>
            <a:outerShdw dist="35921" dir="2700000" algn="ctr" rotWithShape="0">
              <a:schemeClr val="bg2">
                <a:lumMod val="60000"/>
                <a:lumOff val="40000"/>
              </a:scheme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9988" y="3504610"/>
            <a:ext cx="990599" cy="99059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2824" y="4981791"/>
            <a:ext cx="1002868" cy="100286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12650"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1400">
                <a:solidFill>
                  <a:srgbClr val="B9A26D"/>
                </a:solidFill>
              </a:rPr>
              <a:t>Leo Club Program Resources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4"/>
          <p:cNvSpPr txBox="1">
            <a:spLocks noChangeArrowheads="1"/>
          </p:cNvSpPr>
          <p:nvPr/>
        </p:nvSpPr>
        <p:spPr bwMode="auto">
          <a:xfrm>
            <a:off x="457200" y="3810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fr-FR" altLang="en-US" sz="3200" dirty="0" err="1">
                <a:solidFill>
                  <a:srgbClr val="0070C0"/>
                </a:solidFill>
              </a:rPr>
              <a:t>Leos</a:t>
            </a:r>
            <a:r>
              <a:rPr lang="fr-FR" altLang="en-US" sz="3200" dirty="0">
                <a:solidFill>
                  <a:srgbClr val="0070C0"/>
                </a:solidFill>
              </a:rPr>
              <a:t> on the LCI </a:t>
            </a:r>
            <a:r>
              <a:rPr lang="fr-FR" altLang="en-US" sz="3200" dirty="0" err="1">
                <a:solidFill>
                  <a:srgbClr val="0070C0"/>
                </a:solidFill>
              </a:rPr>
              <a:t>Website</a:t>
            </a:r>
            <a:endParaRPr lang="fr-FR" altLang="en-US" sz="3200" dirty="0">
              <a:solidFill>
                <a:srgbClr val="0070C0"/>
              </a:solidFill>
            </a:endParaRPr>
          </a:p>
        </p:txBody>
      </p:sp>
      <p:pic>
        <p:nvPicPr>
          <p:cNvPr id="11777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363112"/>
            <a:ext cx="7882393" cy="4351888"/>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4652963"/>
            <a:ext cx="8382000" cy="985837"/>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dirty="0">
              <a:latin typeface="Arial" charset="0"/>
              <a:ea typeface="ＭＳ Ｐゴシック" pitchFamily="-48" charset="-128"/>
            </a:endParaRPr>
          </a:p>
        </p:txBody>
      </p:sp>
      <p:sp>
        <p:nvSpPr>
          <p:cNvPr id="3" name="TextBox 2"/>
          <p:cNvSpPr txBox="1"/>
          <p:nvPr/>
        </p:nvSpPr>
        <p:spPr>
          <a:xfrm>
            <a:off x="642938" y="4732338"/>
            <a:ext cx="8001000" cy="830262"/>
          </a:xfrm>
          <a:prstGeom prst="rect">
            <a:avLst/>
          </a:prstGeom>
          <a:noFill/>
        </p:spPr>
        <p:txBody>
          <a:bodyPr>
            <a:spAutoFit/>
          </a:bodyPr>
          <a:lstStyle/>
          <a:p>
            <a:pPr algn="ctr">
              <a:defRPr/>
            </a:pPr>
            <a:r>
              <a:rPr lang="en-US" sz="4800" dirty="0">
                <a:solidFill>
                  <a:schemeClr val="bg1">
                    <a:lumMod val="50000"/>
                  </a:schemeClr>
                </a:solidFill>
                <a:effectLst>
                  <a:outerShdw blurRad="38100" dist="38100" dir="2700000" algn="tl">
                    <a:srgbClr val="000000">
                      <a:alpha val="43137"/>
                    </a:srgbClr>
                  </a:outerShdw>
                </a:effectLst>
                <a:hlinkClick r:id="rId5"/>
              </a:rPr>
              <a:t>www.lionsclubs.org/leoclubs</a:t>
            </a:r>
            <a:r>
              <a:rPr lang="en-US" sz="4800" dirty="0">
                <a:solidFill>
                  <a:schemeClr val="bg1">
                    <a:lumMod val="50000"/>
                  </a:schemeClr>
                </a:solidFill>
                <a:effectLst>
                  <a:outerShdw blurRad="38100" dist="38100" dir="2700000" algn="tl">
                    <a:srgbClr val="000000">
                      <a:alpha val="43137"/>
                    </a:srgbClr>
                  </a:outerShdw>
                </a:effectLst>
              </a:rPr>
              <a:t> </a:t>
            </a:r>
          </a:p>
        </p:txBody>
      </p:sp>
      <p:sp>
        <p:nvSpPr>
          <p:cNvPr id="115719"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en-US" sz="1400">
                <a:solidFill>
                  <a:srgbClr val="B9A26D"/>
                </a:solidFill>
              </a:rPr>
              <a:t>Leo Club Program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Grp="1" noChangeArrowheads="1"/>
          </p:cNvSpPr>
          <p:nvPr>
            <p:ph type="title"/>
          </p:nvPr>
        </p:nvSpPr>
        <p:spPr>
          <a:xfrm>
            <a:off x="1219200" y="381000"/>
            <a:ext cx="7620000" cy="838200"/>
          </a:xfrm>
          <a:noFill/>
        </p:spPr>
        <p:txBody>
          <a:bodyPr anchor="b"/>
          <a:lstStyle/>
          <a:p>
            <a:pPr algn="r" eaLnBrk="1" hangingPunct="1">
              <a:lnSpc>
                <a:spcPct val="90000"/>
              </a:lnSpc>
            </a:pPr>
            <a:r>
              <a:rPr lang="en-US" altLang="en-US" sz="3200" dirty="0" smtClean="0">
                <a:solidFill>
                  <a:srgbClr val="0070C0"/>
                </a:solidFill>
              </a:rPr>
              <a:t>Leo Club Program Resources from LCI</a:t>
            </a:r>
            <a:endParaRPr lang="en-US" altLang="en-US" dirty="0" smtClean="0">
              <a:solidFill>
                <a:srgbClr val="0070C0"/>
              </a:solidFill>
            </a:endParaRPr>
          </a:p>
        </p:txBody>
      </p:sp>
      <p:sp>
        <p:nvSpPr>
          <p:cNvPr id="6" name="Rectangle 3"/>
          <p:cNvSpPr txBox="1">
            <a:spLocks noChangeArrowheads="1"/>
          </p:cNvSpPr>
          <p:nvPr/>
        </p:nvSpPr>
        <p:spPr bwMode="auto">
          <a:xfrm>
            <a:off x="609600" y="1447800"/>
            <a:ext cx="8229600" cy="5257800"/>
          </a:xfrm>
          <a:prstGeom prst="rect">
            <a:avLst/>
          </a:prstGeom>
          <a:noFill/>
          <a:ln w="9525">
            <a:noFill/>
            <a:miter lim="800000"/>
            <a:headEnd/>
            <a:tailEnd/>
          </a:ln>
        </p:spPr>
        <p:txBody>
          <a:bodyPr/>
          <a:lstStyle/>
          <a:p>
            <a:pPr marL="342900" indent="-342900">
              <a:spcBef>
                <a:spcPts val="600"/>
              </a:spcBef>
              <a:buFont typeface="Arial" pitchFamily="34" charset="0"/>
              <a:buChar char="•"/>
              <a:defRPr/>
            </a:pPr>
            <a:r>
              <a:rPr lang="en-US" sz="2000" kern="0" dirty="0">
                <a:ea typeface="+mn-ea"/>
                <a:cs typeface="Arial" pitchFamily="34" charset="0"/>
              </a:rPr>
              <a:t>Leo Marketing and Recruitment Materials</a:t>
            </a:r>
          </a:p>
          <a:p>
            <a:pPr marL="342900" indent="-342900">
              <a:spcBef>
                <a:spcPts val="600"/>
              </a:spcBef>
              <a:buFont typeface="Arial" pitchFamily="34" charset="0"/>
              <a:buChar char="•"/>
              <a:defRPr/>
            </a:pPr>
            <a:r>
              <a:rPr lang="en-US" sz="2000" kern="0" dirty="0">
                <a:ea typeface="+mn-ea"/>
                <a:cs typeface="Arial" pitchFamily="34" charset="0"/>
              </a:rPr>
              <a:t>Leo Items from LCI Club Supplies</a:t>
            </a:r>
          </a:p>
          <a:p>
            <a:pPr marL="342900" indent="-342900">
              <a:spcBef>
                <a:spcPts val="600"/>
              </a:spcBef>
              <a:buFont typeface="Arial" pitchFamily="34" charset="0"/>
              <a:buChar char="•"/>
              <a:defRPr/>
            </a:pPr>
            <a:r>
              <a:rPr lang="en-US" sz="2000" kern="0" dirty="0">
                <a:ea typeface="+mn-ea"/>
                <a:cs typeface="Arial" pitchFamily="34" charset="0"/>
              </a:rPr>
              <a:t>Leo section of the LCI Website</a:t>
            </a:r>
          </a:p>
          <a:p>
            <a:pPr marL="342900" indent="-342900">
              <a:spcBef>
                <a:spcPts val="600"/>
              </a:spcBef>
              <a:buFont typeface="Arial" pitchFamily="34" charset="0"/>
              <a:buChar char="•"/>
              <a:defRPr/>
            </a:pPr>
            <a:r>
              <a:rPr lang="en-US" sz="2000" kern="0" dirty="0">
                <a:ea typeface="+mn-ea"/>
                <a:cs typeface="Arial" pitchFamily="34" charset="0"/>
              </a:rPr>
              <a:t>Leo eNews</a:t>
            </a:r>
          </a:p>
          <a:p>
            <a:pPr marL="342900" indent="-342900">
              <a:spcBef>
                <a:spcPts val="600"/>
              </a:spcBef>
              <a:buFont typeface="Arial" pitchFamily="34" charset="0"/>
              <a:buChar char="•"/>
              <a:defRPr/>
            </a:pPr>
            <a:r>
              <a:rPr lang="en-US" sz="2000" kern="0" dirty="0">
                <a:ea typeface="+mn-ea"/>
                <a:cs typeface="Arial" pitchFamily="34" charset="0"/>
              </a:rPr>
              <a:t>Leo Facebook Page</a:t>
            </a:r>
          </a:p>
          <a:p>
            <a:pPr marL="342900" indent="-342900">
              <a:spcBef>
                <a:spcPts val="600"/>
              </a:spcBef>
              <a:buFont typeface="Arial" pitchFamily="34" charset="0"/>
              <a:buChar char="•"/>
              <a:defRPr/>
            </a:pPr>
            <a:r>
              <a:rPr lang="en-US" sz="2000" kern="0" dirty="0">
                <a:ea typeface="+mn-ea"/>
                <a:cs typeface="Arial" pitchFamily="34" charset="0"/>
              </a:rPr>
              <a:t>E-LeoClubhouse Website</a:t>
            </a:r>
          </a:p>
          <a:p>
            <a:pPr marL="342900" indent="-342900">
              <a:spcBef>
                <a:spcPts val="600"/>
              </a:spcBef>
              <a:buFont typeface="Arial" pitchFamily="34" charset="0"/>
              <a:buChar char="•"/>
              <a:defRPr/>
            </a:pPr>
            <a:r>
              <a:rPr lang="en-US" sz="2000" kern="0" dirty="0">
                <a:ea typeface="+mn-ea"/>
                <a:cs typeface="Arial" pitchFamily="34" charset="0"/>
              </a:rPr>
              <a:t>MyLCI for Leos</a:t>
            </a:r>
          </a:p>
          <a:p>
            <a:pPr marL="342900" indent="-342900">
              <a:spcBef>
                <a:spcPts val="600"/>
              </a:spcBef>
              <a:buFont typeface="Arial" pitchFamily="34" charset="0"/>
              <a:buChar char="•"/>
              <a:defRPr/>
            </a:pPr>
            <a:r>
              <a:rPr lang="en-US" sz="2000" kern="0" dirty="0">
                <a:ea typeface="+mn-ea"/>
                <a:cs typeface="Arial" pitchFamily="34" charset="0"/>
              </a:rPr>
              <a:t>Lions Learning Center on the LCI Website</a:t>
            </a:r>
          </a:p>
          <a:p>
            <a:pPr marL="342900" indent="-342900">
              <a:spcBef>
                <a:spcPts val="600"/>
              </a:spcBef>
              <a:buFont typeface="Arial" pitchFamily="34" charset="0"/>
              <a:buChar char="•"/>
              <a:defRPr/>
            </a:pPr>
            <a:r>
              <a:rPr lang="en-US" sz="2000" kern="0" dirty="0">
                <a:ea typeface="+mn-ea"/>
                <a:cs typeface="Arial" pitchFamily="34" charset="0"/>
              </a:rPr>
              <a:t>Lions Leadership Institutes and Seminars</a:t>
            </a:r>
          </a:p>
          <a:p>
            <a:pPr marL="342900" indent="-342900">
              <a:spcBef>
                <a:spcPts val="600"/>
              </a:spcBef>
              <a:buFont typeface="Arial" pitchFamily="34" charset="0"/>
              <a:buChar char="•"/>
              <a:defRPr/>
            </a:pPr>
            <a:r>
              <a:rPr lang="en-US" sz="2000" kern="0" dirty="0">
                <a:ea typeface="+mn-ea"/>
                <a:cs typeface="Arial" pitchFamily="34" charset="0"/>
              </a:rPr>
              <a:t>Leo Leadership Grant Program</a:t>
            </a:r>
          </a:p>
          <a:p>
            <a:pPr marL="342900" indent="-342900">
              <a:spcBef>
                <a:spcPts val="600"/>
              </a:spcBef>
              <a:buFont typeface="Arial" pitchFamily="34" charset="0"/>
              <a:buChar char="•"/>
              <a:defRPr/>
            </a:pPr>
            <a:r>
              <a:rPr lang="en-US" sz="2000" kern="0" dirty="0">
                <a:ea typeface="+mn-ea"/>
                <a:cs typeface="Arial" pitchFamily="34" charset="0"/>
              </a:rPr>
              <a:t>Leo Club Program Advisory Panel</a:t>
            </a:r>
          </a:p>
          <a:p>
            <a:pPr marL="342900" indent="-342900">
              <a:spcBef>
                <a:spcPts val="600"/>
              </a:spcBef>
              <a:buFont typeface="Arial" pitchFamily="34" charset="0"/>
              <a:buChar char="•"/>
              <a:defRPr/>
            </a:pPr>
            <a:r>
              <a:rPr lang="en-US" sz="2000" kern="0" dirty="0">
                <a:ea typeface="+mn-ea"/>
                <a:cs typeface="Arial" pitchFamily="34" charset="0"/>
              </a:rPr>
              <a:t>Leo Events at Lions Clubs International Convention</a:t>
            </a:r>
          </a:p>
          <a:p>
            <a:pPr marL="342900" indent="-342900">
              <a:spcBef>
                <a:spcPts val="600"/>
              </a:spcBef>
              <a:buFont typeface="Arial" pitchFamily="34" charset="0"/>
              <a:buChar char="•"/>
              <a:defRPr/>
            </a:pPr>
            <a:r>
              <a:rPr lang="en-US" sz="2000" kern="0" dirty="0">
                <a:ea typeface="+mn-ea"/>
                <a:cs typeface="Arial" pitchFamily="34" charset="0"/>
              </a:rPr>
              <a:t>Awards and Recognition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358" y="140592"/>
            <a:ext cx="854242" cy="480816"/>
          </a:xfrm>
          <a:prstGeom prst="rect">
            <a:avLst/>
          </a:prstGeom>
        </p:spPr>
      </p:pic>
    </p:spTree>
    <p:extLst>
      <p:ext uri="{BB962C8B-B14F-4D97-AF65-F5344CB8AC3E}">
        <p14:creationId xmlns:p14="http://schemas.microsoft.com/office/powerpoint/2010/main" val="3645867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4"/>
          <p:cNvSpPr>
            <a:spLocks noGrp="1" noChangeArrowheads="1"/>
          </p:cNvSpPr>
          <p:nvPr>
            <p:ph type="title"/>
          </p:nvPr>
        </p:nvSpPr>
        <p:spPr>
          <a:xfrm>
            <a:off x="1828800" y="0"/>
            <a:ext cx="5410410" cy="914400"/>
          </a:xfrm>
          <a:noFill/>
        </p:spPr>
        <p:txBody>
          <a:bodyPr anchor="b"/>
          <a:lstStyle/>
          <a:p>
            <a:pPr algn="r" eaLnBrk="1" hangingPunct="1">
              <a:lnSpc>
                <a:spcPct val="90000"/>
              </a:lnSpc>
            </a:pPr>
            <a:r>
              <a:rPr lang="en-US" altLang="en-US" sz="3200" dirty="0" smtClean="0">
                <a:solidFill>
                  <a:srgbClr val="0070C0"/>
                </a:solidFill>
              </a:rPr>
              <a:t>Leo Facebook Page</a:t>
            </a:r>
            <a:endParaRPr lang="en-US" altLang="en-US" dirty="0" smtClean="0">
              <a:solidFill>
                <a:srgbClr val="0070C0"/>
              </a:solidFill>
            </a:endParaRPr>
          </a:p>
        </p:txBody>
      </p:sp>
      <p:pic>
        <p:nvPicPr>
          <p:cNvPr id="3891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30" t="14012" r="37882" b="10066"/>
          <a:stretch/>
        </p:blipFill>
        <p:spPr bwMode="auto">
          <a:xfrm>
            <a:off x="1904790" y="1219199"/>
            <a:ext cx="5334420" cy="5349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bwMode="auto">
          <a:xfrm>
            <a:off x="457200" y="2743200"/>
            <a:ext cx="8382000" cy="985838"/>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dirty="0">
              <a:latin typeface="Arial" charset="0"/>
              <a:ea typeface="ＭＳ Ｐゴシック" pitchFamily="-48" charset="-128"/>
            </a:endParaRPr>
          </a:p>
        </p:txBody>
      </p:sp>
      <p:sp>
        <p:nvSpPr>
          <p:cNvPr id="8" name="TextBox 7"/>
          <p:cNvSpPr txBox="1"/>
          <p:nvPr/>
        </p:nvSpPr>
        <p:spPr>
          <a:xfrm>
            <a:off x="685800" y="2819400"/>
            <a:ext cx="8001000" cy="830263"/>
          </a:xfrm>
          <a:prstGeom prst="rect">
            <a:avLst/>
          </a:prstGeom>
          <a:noFill/>
        </p:spPr>
        <p:txBody>
          <a:bodyPr>
            <a:spAutoFit/>
          </a:bodyPr>
          <a:lstStyle/>
          <a:p>
            <a:pPr algn="ctr">
              <a:defRPr/>
            </a:pPr>
            <a:r>
              <a:rPr lang="en-US" sz="4800" dirty="0">
                <a:solidFill>
                  <a:schemeClr val="bg1">
                    <a:lumMod val="50000"/>
                  </a:schemeClr>
                </a:solidFill>
                <a:effectLst>
                  <a:outerShdw blurRad="38100" dist="38100" dir="2700000" algn="tl">
                    <a:srgbClr val="000000">
                      <a:alpha val="43137"/>
                    </a:srgbClr>
                  </a:outerShdw>
                </a:effectLst>
                <a:hlinkClick r:id="rId5"/>
              </a:rPr>
              <a:t>www.facebook.com/leoclubs</a:t>
            </a:r>
            <a:r>
              <a:rPr lang="en-US" sz="4800" dirty="0">
                <a:solidFill>
                  <a:schemeClr val="bg1">
                    <a:lumMod val="50000"/>
                  </a:schemeClr>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9" presetClass="emph" presetSubtype="0" nodeType="withEffect">
                                  <p:stCondLst>
                                    <p:cond delay="0"/>
                                  </p:stCondLst>
                                  <p:childTnLst>
                                    <p:set>
                                      <p:cBhvr rctx="PPT">
                                        <p:cTn id="16" dur="indefinite"/>
                                        <p:tgtEl>
                                          <p:spTgt spid="38918"/>
                                        </p:tgtEl>
                                        <p:attrNameLst>
                                          <p:attrName>style.opacity</p:attrName>
                                        </p:attrNameLst>
                                      </p:cBhvr>
                                      <p:to>
                                        <p:strVal val="0.5"/>
                                      </p:to>
                                    </p:set>
                                    <p:animEffect filter="image" prLst="opacity: 0.5">
                                      <p:cBhvr rctx="IE">
                                        <p:cTn id="17" dur="indefinite"/>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4"/>
          <p:cNvSpPr>
            <a:spLocks noGrp="1" noChangeArrowheads="1"/>
          </p:cNvSpPr>
          <p:nvPr>
            <p:ph type="title"/>
          </p:nvPr>
        </p:nvSpPr>
        <p:spPr>
          <a:xfrm>
            <a:off x="1219200" y="381000"/>
            <a:ext cx="6324600" cy="762000"/>
          </a:xfrm>
          <a:noFill/>
        </p:spPr>
        <p:txBody>
          <a:bodyPr anchor="b"/>
          <a:lstStyle/>
          <a:p>
            <a:pPr algn="r" eaLnBrk="1" hangingPunct="1">
              <a:lnSpc>
                <a:spcPct val="90000"/>
              </a:lnSpc>
            </a:pPr>
            <a:r>
              <a:rPr lang="en-US" altLang="en-US" sz="3200" dirty="0" smtClean="0">
                <a:solidFill>
                  <a:srgbClr val="0070C0"/>
                </a:solidFill>
              </a:rPr>
              <a:t>Lions Learning Center</a:t>
            </a:r>
            <a:endParaRPr lang="en-US" altLang="en-US" dirty="0" smtClean="0">
              <a:solidFill>
                <a:srgbClr val="0070C0"/>
              </a:solidFill>
            </a:endParaRPr>
          </a:p>
        </p:txBody>
      </p:sp>
      <p:pic>
        <p:nvPicPr>
          <p:cNvPr id="1228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50" y="1295400"/>
            <a:ext cx="7860550" cy="4582772"/>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Interested in becoming a Leo Club Member?</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If you are interested in becoming a Leo Club Member please </a:t>
            </a:r>
            <a:r>
              <a:rPr lang="en-US" dirty="0" smtClean="0"/>
              <a:t>contact </a:t>
            </a:r>
            <a:r>
              <a:rPr lang="en-US" dirty="0" smtClean="0"/>
              <a:t>Dave Easley (</a:t>
            </a:r>
            <a:r>
              <a:rPr lang="en-US" dirty="0" smtClean="0">
                <a:hlinkClick r:id="rId2"/>
              </a:rPr>
              <a:t>easleydj@frontier.com</a:t>
            </a:r>
            <a:r>
              <a:rPr lang="en-US" dirty="0" smtClean="0"/>
              <a:t>) (608 698 5526). Dave will </a:t>
            </a:r>
            <a:r>
              <a:rPr lang="en-US" dirty="0" smtClean="0"/>
              <a:t>send you to </a:t>
            </a:r>
            <a:r>
              <a:rPr lang="en-US" dirty="0" smtClean="0"/>
              <a:t>the </a:t>
            </a:r>
            <a:r>
              <a:rPr lang="en-US" dirty="0"/>
              <a:t>Leo Club </a:t>
            </a:r>
            <a:r>
              <a:rPr lang="en-US" dirty="0" smtClean="0"/>
              <a:t>Formation </a:t>
            </a:r>
            <a:r>
              <a:rPr lang="en-US" dirty="0"/>
              <a:t>M</a:t>
            </a:r>
            <a:r>
              <a:rPr lang="en-US" dirty="0" smtClean="0"/>
              <a:t>eeting </a:t>
            </a:r>
            <a:r>
              <a:rPr lang="en-US" dirty="0" smtClean="0"/>
              <a:t>which will </a:t>
            </a:r>
            <a:r>
              <a:rPr lang="en-US" dirty="0" smtClean="0"/>
              <a:t>be </a:t>
            </a:r>
            <a:r>
              <a:rPr lang="en-US" dirty="0" smtClean="0"/>
              <a:t>held in the middle of July.</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Grp="1" noChangeArrowheads="1"/>
          </p:cNvSpPr>
          <p:nvPr>
            <p:ph type="title" idx="4294967295"/>
          </p:nvPr>
        </p:nvSpPr>
        <p:spPr>
          <a:xfrm>
            <a:off x="0" y="304800"/>
            <a:ext cx="9144000" cy="1066800"/>
          </a:xfrm>
          <a:noFill/>
        </p:spPr>
        <p:txBody>
          <a:bodyPr anchor="b"/>
          <a:lstStyle/>
          <a:p>
            <a:pPr algn="ctr" eaLnBrk="1" hangingPunct="1">
              <a:lnSpc>
                <a:spcPct val="90000"/>
              </a:lnSpc>
              <a:spcAft>
                <a:spcPts val="1800"/>
              </a:spcAft>
            </a:pPr>
            <a:r>
              <a:rPr altLang="en-US" sz="3200" dirty="0" smtClean="0">
                <a:solidFill>
                  <a:srgbClr val="0070C0"/>
                </a:solidFill>
              </a:rPr>
              <a:t>Leos:</a:t>
            </a:r>
            <a:br>
              <a:rPr altLang="en-US" sz="3200" dirty="0" smtClean="0">
                <a:solidFill>
                  <a:srgbClr val="0070C0"/>
                </a:solidFill>
              </a:rPr>
            </a:br>
            <a:r>
              <a:rPr altLang="en-US" sz="3200" dirty="0" smtClean="0">
                <a:solidFill>
                  <a:srgbClr val="0070C0"/>
                </a:solidFill>
              </a:rPr>
              <a:t>A Vital Branch of the Lions Family Tree</a:t>
            </a:r>
            <a:endParaRPr altLang="en-US" dirty="0" smtClean="0">
              <a:solidFill>
                <a:srgbClr val="0070C0"/>
              </a:solidFill>
            </a:endParaRPr>
          </a:p>
        </p:txBody>
      </p:sp>
      <p:pic>
        <p:nvPicPr>
          <p:cNvPr id="43012" name="Picture 8" descr="C:\Users\jhoey\AppData\Local\Microsoft\Windows\Temporary Internet Files\Content.IE5\E7YX14OR\MP9004230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65288"/>
            <a:ext cx="6472238"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Program Overview &amp; Approach</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 y="177384"/>
            <a:ext cx="1218427" cy="685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Lions History </a:t>
            </a:r>
            <a:endParaRPr lang="en-US" dirty="0"/>
          </a:p>
        </p:txBody>
      </p:sp>
      <p:sp>
        <p:nvSpPr>
          <p:cNvPr id="3" name="Content Placeholder 2"/>
          <p:cNvSpPr>
            <a:spLocks noGrp="1"/>
          </p:cNvSpPr>
          <p:nvPr>
            <p:ph idx="1"/>
          </p:nvPr>
        </p:nvSpPr>
        <p:spPr/>
        <p:txBody>
          <a:bodyPr/>
          <a:lstStyle/>
          <a:p>
            <a:r>
              <a:rPr lang="en-US" dirty="0" smtClean="0"/>
              <a:t>Lions started in 1917. </a:t>
            </a:r>
          </a:p>
          <a:p>
            <a:r>
              <a:rPr lang="en-US" dirty="0" smtClean="0"/>
              <a:t>Lions have over 46,000 clubs and 1.4+ million members and are the largest service organization in the world.</a:t>
            </a:r>
          </a:p>
          <a:p>
            <a:r>
              <a:rPr lang="en-US" dirty="0" smtClean="0"/>
              <a:t>The Lions are the only nonprofit organization in the world to ever be nominated for a Noble Peace Prize.</a:t>
            </a:r>
          </a:p>
          <a:p>
            <a:r>
              <a:rPr lang="en-US" dirty="0" smtClean="0"/>
              <a:t>Lions were asked to become the eyes of the Blind by Helen Keller in 1925 and are known for Eye Glass Program, Eyes Screening, Eye Transport, Seeing Eye Dogs and Eye Surgeries.</a:t>
            </a:r>
          </a:p>
          <a:p>
            <a:r>
              <a:rPr lang="en-US" dirty="0" smtClean="0"/>
              <a:t>Lions mission is to empower volunteers to serve their communities, meet humanitarian needs, encourage peace and promote international understanding through Lions clubs.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Marshall Lions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Over the last 5 years the Marshall Lions are the fastest growing club in Wisconsin.</a:t>
            </a:r>
          </a:p>
          <a:p>
            <a:r>
              <a:rPr lang="en-US" dirty="0" smtClean="0"/>
              <a:t>Last year Marshall Lions raised more than $60,000.  All the funds the Lions raise go to helping people in need or towards community projects.</a:t>
            </a:r>
          </a:p>
          <a:p>
            <a:r>
              <a:rPr lang="en-US" dirty="0" smtClean="0"/>
              <a:t>The Marshall Lions participate in over 25 community projects a year.</a:t>
            </a:r>
          </a:p>
          <a:p>
            <a:r>
              <a:rPr lang="en-US" dirty="0" smtClean="0"/>
              <a:t>There are currently more than 90 members in the Marshall Lions.</a:t>
            </a:r>
          </a:p>
          <a:p>
            <a:r>
              <a:rPr lang="en-US" dirty="0" smtClean="0"/>
              <a:t>Marshall Lions </a:t>
            </a:r>
            <a:r>
              <a:rPr lang="en-US" dirty="0"/>
              <a:t>Web Site http://</a:t>
            </a:r>
            <a:r>
              <a:rPr lang="en-US" dirty="0" smtClean="0"/>
              <a:t>www.sightfirst.com</a:t>
            </a:r>
          </a:p>
          <a:p>
            <a:pPr>
              <a:buNone/>
            </a:pPr>
            <a:endParaRPr lang="en-US" dirty="0" smtClean="0"/>
          </a:p>
          <a:p>
            <a:pPr>
              <a:buNone/>
            </a:pPr>
            <a:endParaRPr lang="en-US" dirty="0" smtClean="0"/>
          </a:p>
          <a:p>
            <a:pPr algn="ct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Grp="1" noChangeArrowheads="1"/>
          </p:cNvSpPr>
          <p:nvPr>
            <p:ph type="title"/>
          </p:nvPr>
        </p:nvSpPr>
        <p:spPr>
          <a:xfrm>
            <a:off x="2667000" y="381000"/>
            <a:ext cx="5562600" cy="1143000"/>
          </a:xfrm>
          <a:noFill/>
        </p:spPr>
        <p:txBody>
          <a:bodyPr anchor="b"/>
          <a:lstStyle/>
          <a:p>
            <a:pPr eaLnBrk="1" hangingPunct="1">
              <a:lnSpc>
                <a:spcPct val="90000"/>
              </a:lnSpc>
              <a:spcAft>
                <a:spcPts val="1800"/>
              </a:spcAft>
            </a:pPr>
            <a:r>
              <a:rPr altLang="en-US" sz="3200" dirty="0" smtClean="0">
                <a:solidFill>
                  <a:srgbClr val="0070C0"/>
                </a:solidFill>
              </a:rPr>
              <a:t>L-E-O Motto </a:t>
            </a:r>
            <a:r>
              <a:rPr altLang="en-US" sz="3200" dirty="0" smtClean="0">
                <a:solidFill>
                  <a:srgbClr val="14AACC"/>
                </a:solidFill>
              </a:rPr>
              <a:t/>
            </a:r>
            <a:br>
              <a:rPr altLang="en-US" sz="3200" dirty="0" smtClean="0">
                <a:solidFill>
                  <a:srgbClr val="14AACC"/>
                </a:solidFill>
              </a:rPr>
            </a:br>
            <a:endParaRPr altLang="en-US" dirty="0" smtClean="0"/>
          </a:p>
        </p:txBody>
      </p:sp>
      <p:sp>
        <p:nvSpPr>
          <p:cNvPr id="8" name="Rectangle 3"/>
          <p:cNvSpPr txBox="1">
            <a:spLocks noChangeArrowheads="1"/>
          </p:cNvSpPr>
          <p:nvPr/>
        </p:nvSpPr>
        <p:spPr bwMode="auto">
          <a:xfrm>
            <a:off x="762000" y="1828800"/>
            <a:ext cx="7620000" cy="3581400"/>
          </a:xfrm>
          <a:prstGeom prst="rect">
            <a:avLst/>
          </a:prstGeom>
          <a:noFill/>
          <a:ln w="9525">
            <a:noFill/>
            <a:miter lim="800000"/>
            <a:headEnd/>
            <a:tailEnd/>
          </a:ln>
        </p:spPr>
        <p:txBody>
          <a:bodyPr/>
          <a:lstStyle/>
          <a:p>
            <a:pPr>
              <a:spcBef>
                <a:spcPts val="0"/>
              </a:spcBef>
              <a:spcAft>
                <a:spcPts val="1800"/>
              </a:spcAft>
              <a:defRPr/>
            </a:pPr>
            <a:r>
              <a:rPr lang="en-US" sz="3200" b="1" kern="0" dirty="0">
                <a:solidFill>
                  <a:srgbClr val="F14619"/>
                </a:solidFill>
                <a:latin typeface="+mn-lt"/>
                <a:ea typeface="+mn-ea"/>
              </a:rPr>
              <a:t>L</a:t>
            </a:r>
            <a:r>
              <a:rPr lang="en-US" sz="2200" kern="0" dirty="0">
                <a:latin typeface="+mn-lt"/>
                <a:ea typeface="+mn-ea"/>
              </a:rPr>
              <a:t>eadership: </a:t>
            </a:r>
            <a:r>
              <a:rPr lang="en-US" sz="2200" dirty="0">
                <a:latin typeface="Arial" charset="0"/>
                <a:ea typeface="ＭＳ Ｐゴシック" pitchFamily="-48" charset="-128"/>
              </a:rPr>
              <a:t>Leo members acquire skills as project organizers and motivators of their peers.</a:t>
            </a:r>
            <a:r>
              <a:rPr lang="en-US" sz="2200" kern="0" dirty="0">
                <a:latin typeface="+mn-lt"/>
                <a:ea typeface="+mn-ea"/>
              </a:rPr>
              <a:t>  </a:t>
            </a:r>
          </a:p>
          <a:p>
            <a:pPr>
              <a:spcBef>
                <a:spcPts val="0"/>
              </a:spcBef>
              <a:spcAft>
                <a:spcPts val="1800"/>
              </a:spcAft>
              <a:defRPr/>
            </a:pPr>
            <a:r>
              <a:rPr lang="en-US" sz="3200" b="1" kern="0" dirty="0">
                <a:solidFill>
                  <a:srgbClr val="F14619"/>
                </a:solidFill>
                <a:latin typeface="+mn-lt"/>
                <a:ea typeface="+mn-ea"/>
              </a:rPr>
              <a:t>E</a:t>
            </a:r>
            <a:r>
              <a:rPr lang="en-US" sz="2200" kern="0" dirty="0">
                <a:latin typeface="+mn-lt"/>
                <a:ea typeface="+mn-ea"/>
              </a:rPr>
              <a:t>xperience</a:t>
            </a:r>
            <a:r>
              <a:rPr lang="en-US" sz="2200" dirty="0">
                <a:latin typeface="Arial" charset="0"/>
                <a:ea typeface="ＭＳ Ｐゴシック" pitchFamily="-48" charset="-128"/>
              </a:rPr>
              <a:t>: They discover how teamwork and cooperation can bring about change in their community and the world.</a:t>
            </a:r>
            <a:r>
              <a:rPr lang="en-US" sz="2200" kern="0" dirty="0">
                <a:latin typeface="+mn-lt"/>
                <a:ea typeface="+mn-ea"/>
              </a:rPr>
              <a:t>  </a:t>
            </a:r>
          </a:p>
          <a:p>
            <a:pPr>
              <a:spcBef>
                <a:spcPts val="0"/>
              </a:spcBef>
              <a:spcAft>
                <a:spcPts val="1800"/>
              </a:spcAft>
              <a:defRPr/>
            </a:pPr>
            <a:r>
              <a:rPr lang="en-US" sz="3200" b="1" kern="0" dirty="0">
                <a:solidFill>
                  <a:srgbClr val="F14619"/>
                </a:solidFill>
                <a:latin typeface="+mn-lt"/>
                <a:ea typeface="+mn-ea"/>
              </a:rPr>
              <a:t>O</a:t>
            </a:r>
            <a:r>
              <a:rPr lang="en-US" sz="2200" kern="0" dirty="0">
                <a:latin typeface="+mn-lt"/>
                <a:ea typeface="+mn-ea"/>
              </a:rPr>
              <a:t>pportunity</a:t>
            </a:r>
            <a:r>
              <a:rPr lang="en-US" sz="2200" dirty="0">
                <a:latin typeface="Arial" charset="0"/>
                <a:ea typeface="ＭＳ Ｐゴシック" pitchFamily="-48" charset="-128"/>
              </a:rPr>
              <a:t>: Leos develop positive character traits and receive recognition for their contributions.</a:t>
            </a:r>
            <a:endParaRPr lang="en-US" sz="2200" kern="0" dirty="0">
              <a:latin typeface="+mn-lt"/>
              <a:ea typeface="+mn-ea"/>
            </a:endParaRPr>
          </a:p>
          <a:p>
            <a:pPr marL="342900" indent="-342900">
              <a:spcBef>
                <a:spcPts val="600"/>
              </a:spcBef>
              <a:defRPr/>
            </a:pPr>
            <a:endParaRPr lang="en-US" sz="2000" kern="0" dirty="0">
              <a:solidFill>
                <a:srgbClr val="81827C"/>
              </a:solidFill>
              <a:latin typeface="+mn-lt"/>
              <a:ea typeface="+mn-ea"/>
            </a:endParaRPr>
          </a:p>
          <a:p>
            <a:pPr marL="342900" indent="-342900">
              <a:spcBef>
                <a:spcPts val="600"/>
              </a:spcBef>
              <a:defRPr/>
            </a:pPr>
            <a:endParaRPr lang="en-US" sz="2000" kern="0" dirty="0">
              <a:solidFill>
                <a:srgbClr val="81827C"/>
              </a:solidFill>
              <a:latin typeface="+mn-lt"/>
              <a:ea typeface="+mn-ea"/>
            </a:endParaRPr>
          </a:p>
          <a:p>
            <a:pPr marL="342900" indent="-342900" eaLnBrk="1" hangingPunct="1">
              <a:spcBef>
                <a:spcPct val="20000"/>
              </a:spcBef>
              <a:defRPr/>
            </a:pPr>
            <a:endParaRPr lang="en-US" sz="2000" kern="0" dirty="0">
              <a:solidFill>
                <a:srgbClr val="81827C"/>
              </a:solidFill>
              <a:latin typeface="+mn-lt"/>
              <a:ea typeface="+mn-ea"/>
            </a:endParaRPr>
          </a:p>
        </p:txBody>
      </p:sp>
      <p:sp>
        <p:nvSpPr>
          <p:cNvPr id="33797"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Program Overview &amp; Approach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56" y="290930"/>
            <a:ext cx="1107688" cy="6234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382000" cy="457200"/>
          </a:xfrm>
        </p:spPr>
        <p:txBody>
          <a:bodyPr/>
          <a:lstStyle/>
          <a:p>
            <a:r>
              <a:rPr lang="en-US" sz="2400" dirty="0" smtClean="0">
                <a:solidFill>
                  <a:srgbClr val="0070C0"/>
                </a:solidFill>
              </a:rPr>
              <a:t>Benefits of being a Leo Member</a:t>
            </a:r>
            <a:endParaRPr lang="en-US" sz="2400" dirty="0">
              <a:solidFill>
                <a:srgbClr val="0070C0"/>
              </a:solidFill>
            </a:endParaRPr>
          </a:p>
        </p:txBody>
      </p:sp>
      <p:sp>
        <p:nvSpPr>
          <p:cNvPr id="3" name="Content Placeholder 2"/>
          <p:cNvSpPr>
            <a:spLocks noGrp="1"/>
          </p:cNvSpPr>
          <p:nvPr>
            <p:ph idx="4294967295"/>
          </p:nvPr>
        </p:nvSpPr>
        <p:spPr>
          <a:xfrm>
            <a:off x="0" y="685800"/>
            <a:ext cx="8839200" cy="5791200"/>
          </a:xfrm>
        </p:spPr>
        <p:txBody>
          <a:bodyPr/>
          <a:lstStyle/>
          <a:p>
            <a:r>
              <a:rPr lang="en-US" sz="2400" dirty="0" smtClean="0"/>
              <a:t>Learn to plan and manage projects</a:t>
            </a:r>
          </a:p>
          <a:p>
            <a:r>
              <a:rPr lang="en-US" sz="2400" dirty="0" smtClean="0"/>
              <a:t>Acquire community service hours (Many scholarships are based upon  involvement in the community)</a:t>
            </a:r>
          </a:p>
          <a:p>
            <a:r>
              <a:rPr lang="en-US" sz="2400" dirty="0" smtClean="0"/>
              <a:t>Become a more effective leader</a:t>
            </a:r>
          </a:p>
          <a:p>
            <a:r>
              <a:rPr lang="en-US" sz="2400" dirty="0" smtClean="0"/>
              <a:t>Make Marshall a better place to live</a:t>
            </a:r>
          </a:p>
          <a:p>
            <a:r>
              <a:rPr lang="en-US" sz="2400" dirty="0" smtClean="0"/>
              <a:t>Feel great about yourself by helping others</a:t>
            </a:r>
          </a:p>
          <a:p>
            <a:r>
              <a:rPr lang="en-US" sz="2400" dirty="0" smtClean="0"/>
              <a:t>Enjoy being part of a team and develop comradery with other Leos </a:t>
            </a:r>
          </a:p>
          <a:p>
            <a:r>
              <a:rPr lang="en-US" sz="2400" dirty="0" smtClean="0"/>
              <a:t>Make a difference in your community and in other’s lives</a:t>
            </a:r>
          </a:p>
          <a:p>
            <a:r>
              <a:rPr lang="en-US" sz="2400" dirty="0" smtClean="0"/>
              <a:t>Identify areas of need and with the help of Leos and the Lions make great thing happen you could not accomplish on your own</a:t>
            </a:r>
          </a:p>
          <a:p>
            <a:r>
              <a:rPr lang="en-US" sz="2400" dirty="0" smtClean="0"/>
              <a:t>Become a part of the only nonprofit organization in the world (Lions) to be nominated for a Nobel Peace Prize Award </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12427"/>
            <a:ext cx="1018682" cy="573373"/>
          </a:xfrm>
          <a:prstGeom prst="rect">
            <a:avLst/>
          </a:prstGeom>
        </p:spPr>
      </p:pic>
    </p:spTree>
    <p:extLst>
      <p:ext uri="{BB962C8B-B14F-4D97-AF65-F5344CB8AC3E}">
        <p14:creationId xmlns:p14="http://schemas.microsoft.com/office/powerpoint/2010/main" val="173182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839200" cy="6172200"/>
          </a:xfrm>
        </p:spPr>
        <p:txBody>
          <a:bodyPr/>
          <a:lstStyle/>
          <a:p>
            <a:pPr algn="ctr">
              <a:buNone/>
            </a:pPr>
            <a:endParaRPr lang="en-US" dirty="0" smtClean="0"/>
          </a:p>
          <a:p>
            <a:r>
              <a:rPr lang="en-US" sz="2400" dirty="0" smtClean="0"/>
              <a:t>First a Lions Club needs to agree to sponsor Leo Club</a:t>
            </a:r>
          </a:p>
          <a:p>
            <a:r>
              <a:rPr lang="en-US" sz="2400" dirty="0" smtClean="0"/>
              <a:t>Lions invite youth to an Informational Meeting </a:t>
            </a:r>
          </a:p>
          <a:p>
            <a:r>
              <a:rPr lang="en-US" sz="2400" dirty="0" smtClean="0"/>
              <a:t>Leo Members need to be girls or boys between the age of 12 – 18.</a:t>
            </a:r>
          </a:p>
          <a:p>
            <a:r>
              <a:rPr lang="en-US" sz="2400" dirty="0" smtClean="0"/>
              <a:t>If there is enough interest shown to create a Leo Club a Formation Meeting will be held to elect Leo club officers, discuss potential projects</a:t>
            </a:r>
            <a:r>
              <a:rPr lang="en-US" sz="2400" b="1" dirty="0" smtClean="0"/>
              <a:t> </a:t>
            </a:r>
            <a:r>
              <a:rPr lang="en-US" sz="2400" dirty="0" smtClean="0"/>
              <a:t>and determine the place and time for club meetings.</a:t>
            </a:r>
          </a:p>
          <a:p>
            <a:r>
              <a:rPr lang="en-US" sz="2400" dirty="0" smtClean="0"/>
              <a:t>Sponsoring Lions clubs needs to appoint a Lion to serve as the Leo Club Advisor and two other members to serve on an Advisory Board members.</a:t>
            </a:r>
          </a:p>
          <a:p>
            <a:pPr algn="ctr">
              <a:buNone/>
            </a:pPr>
            <a:endParaRPr lang="en-US" sz="2400" dirty="0" smtClean="0"/>
          </a:p>
        </p:txBody>
      </p:sp>
      <p:sp>
        <p:nvSpPr>
          <p:cNvPr id="2" name="Title 1"/>
          <p:cNvSpPr>
            <a:spLocks noGrp="1"/>
          </p:cNvSpPr>
          <p:nvPr>
            <p:ph type="title" idx="4294967295"/>
          </p:nvPr>
        </p:nvSpPr>
        <p:spPr>
          <a:xfrm>
            <a:off x="0" y="76200"/>
            <a:ext cx="8382000" cy="457200"/>
          </a:xfrm>
        </p:spPr>
        <p:txBody>
          <a:bodyPr/>
          <a:lstStyle/>
          <a:p>
            <a:pPr algn="ctr"/>
            <a:r>
              <a:rPr lang="en-US" sz="2800" dirty="0" smtClean="0">
                <a:solidFill>
                  <a:srgbClr val="0070C0"/>
                </a:solidFill>
              </a:rPr>
              <a:t>How does a Leo Club get started?</a:t>
            </a:r>
            <a:endParaRPr lang="en-US" sz="28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76200"/>
            <a:ext cx="1006844" cy="5667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382000" cy="457200"/>
          </a:xfrm>
        </p:spPr>
        <p:txBody>
          <a:bodyPr/>
          <a:lstStyle/>
          <a:p>
            <a:pPr algn="ctr"/>
            <a:r>
              <a:rPr lang="en-US" sz="2800" dirty="0" smtClean="0">
                <a:solidFill>
                  <a:srgbClr val="0070C0"/>
                </a:solidFill>
              </a:rPr>
              <a:t>Leo Club Officers Duties</a:t>
            </a:r>
            <a:endParaRPr lang="en-US" sz="2800" dirty="0">
              <a:solidFill>
                <a:srgbClr val="0070C0"/>
              </a:solidFill>
            </a:endParaRPr>
          </a:p>
        </p:txBody>
      </p:sp>
      <p:sp>
        <p:nvSpPr>
          <p:cNvPr id="3" name="Content Placeholder 2"/>
          <p:cNvSpPr>
            <a:spLocks noGrp="1"/>
          </p:cNvSpPr>
          <p:nvPr>
            <p:ph idx="4294967295"/>
          </p:nvPr>
        </p:nvSpPr>
        <p:spPr>
          <a:xfrm>
            <a:off x="0" y="685800"/>
            <a:ext cx="8839200" cy="5791200"/>
          </a:xfrm>
        </p:spPr>
        <p:txBody>
          <a:bodyPr/>
          <a:lstStyle/>
          <a:p>
            <a:r>
              <a:rPr lang="en-US" sz="2400" b="1" dirty="0" smtClean="0"/>
              <a:t>Leo Club Presidents</a:t>
            </a:r>
            <a:r>
              <a:rPr lang="en-US" sz="2400" dirty="0" smtClean="0"/>
              <a:t> manage club and board meetings.</a:t>
            </a:r>
          </a:p>
          <a:p>
            <a:r>
              <a:rPr lang="en-US" sz="2400" b="1" dirty="0" smtClean="0"/>
              <a:t>Leo Club Vice Presidents</a:t>
            </a:r>
            <a:r>
              <a:rPr lang="en-US" sz="2400" dirty="0" smtClean="0"/>
              <a:t> assists the president and assume the president’s duties if he or she cannot complete the term.</a:t>
            </a:r>
          </a:p>
          <a:p>
            <a:r>
              <a:rPr lang="en-US" sz="2400" b="1" dirty="0" smtClean="0"/>
              <a:t>Leo Club Secretaries</a:t>
            </a:r>
            <a:r>
              <a:rPr lang="en-US" sz="2400" dirty="0" smtClean="0"/>
              <a:t> maintain records of officers, committee appointments, members, attendance and service activity reports.</a:t>
            </a:r>
          </a:p>
          <a:p>
            <a:r>
              <a:rPr lang="en-US" sz="2400" b="1" dirty="0" smtClean="0"/>
              <a:t>Leo Club Treasurers</a:t>
            </a:r>
            <a:r>
              <a:rPr lang="en-US" sz="2400" dirty="0" smtClean="0"/>
              <a:t> receive and deposit all club money, disburse club funds and complete monthly financial statement.</a:t>
            </a:r>
          </a:p>
          <a:p>
            <a:r>
              <a:rPr lang="en-US" sz="2400" b="1" dirty="0" smtClean="0"/>
              <a:t>Leo Club Board of Directors</a:t>
            </a:r>
            <a:r>
              <a:rPr lang="en-US" sz="2400" dirty="0" smtClean="0"/>
              <a:t> consists of the Leo club president, vice president, secretary, treasurer and three elected Leo club members. This group also executes the business of the club, including the authorization of all club expenses.</a:t>
            </a:r>
          </a:p>
          <a:p>
            <a:pPr algn="ctr">
              <a:buNone/>
            </a:pPr>
            <a:endParaRPr lang="en-US" dirty="0" smtClean="0"/>
          </a:p>
          <a:p>
            <a:pPr algn="ctr">
              <a:buNone/>
            </a:pPr>
            <a:endParaRPr lang="en-US" dirty="0" smtClean="0"/>
          </a:p>
          <a:p>
            <a:pPr algn="ctr">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76201"/>
            <a:ext cx="854242" cy="4808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bg_leo_interi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Grp="1" noChangeArrowheads="1"/>
          </p:cNvSpPr>
          <p:nvPr>
            <p:ph type="title"/>
          </p:nvPr>
        </p:nvSpPr>
        <p:spPr>
          <a:xfrm>
            <a:off x="457200" y="381000"/>
            <a:ext cx="7772400" cy="1143000"/>
          </a:xfrm>
          <a:noFill/>
        </p:spPr>
        <p:txBody>
          <a:bodyPr anchor="b"/>
          <a:lstStyle/>
          <a:p>
            <a:pPr algn="ctr" eaLnBrk="1" hangingPunct="1">
              <a:lnSpc>
                <a:spcPct val="90000"/>
              </a:lnSpc>
              <a:spcAft>
                <a:spcPts val="1800"/>
              </a:spcAft>
            </a:pPr>
            <a:r>
              <a:rPr altLang="en-US" sz="3200" dirty="0" smtClean="0">
                <a:solidFill>
                  <a:srgbClr val="0070C0"/>
                </a:solidFill>
              </a:rPr>
              <a:t>Leo Club Meetings</a:t>
            </a:r>
            <a:r>
              <a:rPr altLang="en-US" sz="3200" dirty="0" smtClean="0">
                <a:solidFill>
                  <a:srgbClr val="14AACC"/>
                </a:solidFill>
              </a:rPr>
              <a:t/>
            </a:r>
            <a:br>
              <a:rPr altLang="en-US" sz="3200" dirty="0" smtClean="0">
                <a:solidFill>
                  <a:srgbClr val="14AACC"/>
                </a:solidFill>
              </a:rPr>
            </a:br>
            <a:endParaRPr altLang="en-US" dirty="0" smtClean="0"/>
          </a:p>
        </p:txBody>
      </p:sp>
      <p:sp>
        <p:nvSpPr>
          <p:cNvPr id="6" name="Rectangle 3"/>
          <p:cNvSpPr txBox="1">
            <a:spLocks noChangeArrowheads="1"/>
          </p:cNvSpPr>
          <p:nvPr/>
        </p:nvSpPr>
        <p:spPr bwMode="auto">
          <a:xfrm>
            <a:off x="685800" y="15240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514350" indent="-514350">
              <a:spcBef>
                <a:spcPts val="0"/>
              </a:spcBef>
              <a:spcAft>
                <a:spcPts val="1200"/>
              </a:spcAft>
              <a:buFontTx/>
              <a:buAutoNum type="alphaUcPeriod"/>
              <a:defRPr/>
            </a:pPr>
            <a:r>
              <a:rPr lang="en-US" sz="2200" kern="0" dirty="0" smtClean="0"/>
              <a:t>Sponsoring Lions clubs shall provide an advisory board consisting of three Lions.  The Advisory Board meets with Leo Club Officers  to mentor and consult them on Leo Club projects.</a:t>
            </a:r>
          </a:p>
          <a:p>
            <a:pPr marL="514350" indent="-514350">
              <a:spcBef>
                <a:spcPts val="0"/>
              </a:spcBef>
              <a:spcAft>
                <a:spcPts val="1200"/>
              </a:spcAft>
              <a:buFontTx/>
              <a:buAutoNum type="alphaUcPeriod"/>
              <a:defRPr/>
            </a:pPr>
            <a:r>
              <a:rPr lang="en-US" sz="2200" kern="0" dirty="0" smtClean="0"/>
              <a:t>Leo Clubs typically hold monthly meetings and are responsible for running their club meetings.   </a:t>
            </a:r>
            <a:endParaRPr lang="en-US" sz="2000" kern="0" dirty="0" smtClean="0"/>
          </a:p>
          <a:p>
            <a:pPr algn="ctr">
              <a:spcBef>
                <a:spcPts val="600"/>
              </a:spcBef>
              <a:buFontTx/>
              <a:buNone/>
              <a:defRPr/>
            </a:pPr>
            <a:endParaRPr lang="en-US" sz="2000" kern="0" dirty="0" smtClean="0">
              <a:solidFill>
                <a:srgbClr val="81827C"/>
              </a:solidFill>
            </a:endParaRPr>
          </a:p>
          <a:p>
            <a:pPr algn="ctr" eaLnBrk="1" hangingPunct="1">
              <a:buFontTx/>
              <a:buNone/>
              <a:defRPr/>
            </a:pPr>
            <a:endParaRPr lang="en-US" sz="2000" kern="0" dirty="0" smtClean="0">
              <a:solidFill>
                <a:srgbClr val="81827C"/>
              </a:solidFill>
            </a:endParaRPr>
          </a:p>
        </p:txBody>
      </p:sp>
      <p:sp>
        <p:nvSpPr>
          <p:cNvPr id="39941" name="Rectangle 6"/>
          <p:cNvSpPr>
            <a:spLocks noChangeArrowheads="1"/>
          </p:cNvSpPr>
          <p:nvPr/>
        </p:nvSpPr>
        <p:spPr bwMode="auto">
          <a:xfrm>
            <a:off x="5410200" y="62484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en-US" altLang="en-US" sz="1400">
                <a:solidFill>
                  <a:srgbClr val="B9A26D"/>
                </a:solidFill>
              </a:rPr>
              <a:t>Program Overview &amp; Approach</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3528" y="597792"/>
            <a:ext cx="854242" cy="4808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8524</TotalTime>
  <Words>551</Words>
  <Application>Microsoft Office PowerPoint</Application>
  <PresentationFormat>On-screen Show (4:3)</PresentationFormat>
  <Paragraphs>102</Paragraphs>
  <Slides>16</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ＭＳ Ｐゴシック</vt:lpstr>
      <vt:lpstr>Arial</vt:lpstr>
      <vt:lpstr>Candara</vt:lpstr>
      <vt:lpstr>Wingdings</vt:lpstr>
      <vt:lpstr>Blank Presentation</vt:lpstr>
      <vt:lpstr>LCI Eco Template</vt:lpstr>
      <vt:lpstr>1_LCI Eco Template</vt:lpstr>
      <vt:lpstr>2_LCI Eco Template</vt:lpstr>
      <vt:lpstr>PowerPoint Presentation</vt:lpstr>
      <vt:lpstr>Leos: A Vital Branch of the Lions Family Tree</vt:lpstr>
      <vt:lpstr>Lions History </vt:lpstr>
      <vt:lpstr>Marshall Lions</vt:lpstr>
      <vt:lpstr>L-E-O Motto  </vt:lpstr>
      <vt:lpstr>Benefits of being a Leo Member</vt:lpstr>
      <vt:lpstr>How does a Leo Club get started?</vt:lpstr>
      <vt:lpstr>Leo Club Officers Duties</vt:lpstr>
      <vt:lpstr>Leo Club Meetings </vt:lpstr>
      <vt:lpstr>The Global Scope of the Leo Movement</vt:lpstr>
      <vt:lpstr>PowerPoint Presentation</vt:lpstr>
      <vt:lpstr>PowerPoint Presentation</vt:lpstr>
      <vt:lpstr>Leo Club Program Resources from LCI</vt:lpstr>
      <vt:lpstr>Leo Facebook Page</vt:lpstr>
      <vt:lpstr>Lions Learning Center</vt:lpstr>
      <vt:lpstr>Interested in becoming a Leo Club Member?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Easley David</cp:lastModifiedBy>
  <cp:revision>679</cp:revision>
  <cp:lastPrinted>2016-05-26T16:11:31Z</cp:lastPrinted>
  <dcterms:created xsi:type="dcterms:W3CDTF">2009-06-25T14:29:56Z</dcterms:created>
  <dcterms:modified xsi:type="dcterms:W3CDTF">2016-06-07T16:30:00Z</dcterms:modified>
</cp:coreProperties>
</file>